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93041-76A0-4DC1-9D30-01C9CB647241}" type="datetimeFigureOut">
              <a:rPr lang="en-US" smtClean="0"/>
              <a:t>26-Mar-14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82360-2286-4D16-A596-0C30D9C190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66800" y="152400"/>
          <a:ext cx="6858001" cy="6553198"/>
        </p:xfrm>
        <a:graphic>
          <a:graphicData uri="http://schemas.openxmlformats.org/drawingml/2006/table">
            <a:tbl>
              <a:tblPr/>
              <a:tblGrid>
                <a:gridCol w="683138"/>
                <a:gridCol w="695125"/>
                <a:gridCol w="515351"/>
                <a:gridCol w="515351"/>
                <a:gridCol w="515351"/>
                <a:gridCol w="515351"/>
                <a:gridCol w="515351"/>
                <a:gridCol w="515351"/>
                <a:gridCol w="515351"/>
                <a:gridCol w="599245"/>
                <a:gridCol w="599245"/>
                <a:gridCol w="673791"/>
              </a:tblGrid>
              <a:tr h="551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   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Л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Ю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Б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В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5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М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Л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И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Т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В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З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Х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Р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И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Й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4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Б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Г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Р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Д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И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Ц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5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П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Р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Л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Е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Т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6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Г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В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Р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И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И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Л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Д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Е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Н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И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Ц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С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В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Е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Щ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Е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Н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И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К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9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Е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В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Н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Н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С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П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А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С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И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Т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Е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Л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5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12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Р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Е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Л 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9413" marR="59413" marT="29706" marB="297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авоъгълник 5"/>
          <p:cNvSpPr/>
          <p:nvPr/>
        </p:nvSpPr>
        <p:spPr>
          <a:xfrm flipH="1">
            <a:off x="457200" y="5638800"/>
            <a:ext cx="533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ea typeface="Times New Roman"/>
                <a:cs typeface="Arial"/>
              </a:rPr>
              <a:t>11</a:t>
            </a:r>
            <a:r>
              <a:rPr lang="bg-BG" dirty="0" smtClean="0">
                <a:ea typeface="Times New Roman"/>
                <a:cs typeface="Arial"/>
              </a:rPr>
              <a:t> </a:t>
            </a:r>
            <a:endParaRPr lang="en-US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 descr="cmzp_rojdestvo_hristov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0"/>
            <a:ext cx="2362200" cy="3214254"/>
          </a:xfrm>
          <a:prstGeom prst="rect">
            <a:avLst/>
          </a:prstGeom>
        </p:spPr>
      </p:pic>
      <p:pic>
        <p:nvPicPr>
          <p:cNvPr id="3" name="Картина 2" descr="index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276601"/>
            <a:ext cx="2590800" cy="3581400"/>
          </a:xfrm>
          <a:prstGeom prst="rect">
            <a:avLst/>
          </a:prstGeom>
        </p:spPr>
      </p:pic>
      <p:pic>
        <p:nvPicPr>
          <p:cNvPr id="5" name="Картина 4" descr="41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0"/>
            <a:ext cx="2286000" cy="3200400"/>
          </a:xfrm>
          <a:prstGeom prst="rect">
            <a:avLst/>
          </a:prstGeom>
        </p:spPr>
      </p:pic>
      <p:pic>
        <p:nvPicPr>
          <p:cNvPr id="6" name="Картина 5" descr="Bog-210x3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0"/>
            <a:ext cx="2232660" cy="3279227"/>
          </a:xfrm>
          <a:prstGeom prst="rect">
            <a:avLst/>
          </a:prstGeom>
        </p:spPr>
      </p:pic>
      <p:pic>
        <p:nvPicPr>
          <p:cNvPr id="7" name="Картина 6" descr="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3352800"/>
            <a:ext cx="2438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Текстово поле 7"/>
          <p:cNvSpPr txBox="1"/>
          <p:nvPr/>
        </p:nvSpPr>
        <p:spPr>
          <a:xfrm>
            <a:off x="533400" y="5257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</a:t>
            </a:r>
            <a:endParaRPr lang="en-US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3886200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Правоъгълник 12"/>
          <p:cNvSpPr/>
          <p:nvPr/>
        </p:nvSpPr>
        <p:spPr>
          <a:xfrm>
            <a:off x="6934200" y="0"/>
            <a:ext cx="381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Правоъгълник 14"/>
          <p:cNvSpPr/>
          <p:nvPr/>
        </p:nvSpPr>
        <p:spPr>
          <a:xfrm>
            <a:off x="5715000" y="3581400"/>
            <a:ext cx="381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авоъгълник 15"/>
          <p:cNvSpPr/>
          <p:nvPr/>
        </p:nvSpPr>
        <p:spPr>
          <a:xfrm>
            <a:off x="5410200" y="0"/>
            <a:ext cx="381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авоъгълник 16"/>
          <p:cNvSpPr/>
          <p:nvPr/>
        </p:nvSpPr>
        <p:spPr>
          <a:xfrm>
            <a:off x="1600200" y="3505200"/>
            <a:ext cx="381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авоъгълник 18"/>
          <p:cNvSpPr/>
          <p:nvPr/>
        </p:nvSpPr>
        <p:spPr>
          <a:xfrm>
            <a:off x="2133600" y="0"/>
            <a:ext cx="381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 descr="index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10997"/>
            <a:ext cx="5181600" cy="65893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Презентация на цял екран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</vt:i4>
      </vt:variant>
    </vt:vector>
  </HeadingPairs>
  <TitlesOfParts>
    <vt:vector size="4" baseType="lpstr">
      <vt:lpstr>Office тема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</cp:revision>
  <dcterms:created xsi:type="dcterms:W3CDTF">2014-03-26T20:25:44Z</dcterms:created>
  <dcterms:modified xsi:type="dcterms:W3CDTF">2014-03-26T20:27:24Z</dcterms:modified>
</cp:coreProperties>
</file>