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59" r:id="rId7"/>
    <p:sldId id="279" r:id="rId8"/>
    <p:sldId id="267" r:id="rId9"/>
    <p:sldId id="268" r:id="rId10"/>
    <p:sldId id="264" r:id="rId11"/>
    <p:sldId id="271" r:id="rId12"/>
    <p:sldId id="272" r:id="rId13"/>
    <p:sldId id="276" r:id="rId14"/>
    <p:sldId id="277" r:id="rId15"/>
    <p:sldId id="278" r:id="rId16"/>
    <p:sldId id="275" r:id="rId17"/>
    <p:sldId id="265" r:id="rId18"/>
    <p:sldId id="280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>
        <p:scale>
          <a:sx n="77" d="100"/>
          <a:sy n="77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F3AC63-4640-458F-9DD7-D8CDFA98C1A4}" type="datetimeFigureOut">
              <a:rPr lang="bg-BG" smtClean="0"/>
              <a:pPr/>
              <a:t>5.11.2017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4947BC-2612-482B-93A5-54FEC0666021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3" name="breeze.wav"/>
          </p:stSnd>
        </p:sndAc>
      </p:transition>
    </mc:Choice>
    <mc:Fallback xmlns="">
      <p:transition spd="med">
        <p:fade/>
        <p:sndAc>
          <p:stSnd>
            <p:snd r:embed="rId14" name="breez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audio2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audio" Target="../media/audio20.wav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208912" cy="5544616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36712"/>
          </a:xfrm>
        </p:spPr>
        <p:txBody>
          <a:bodyPr>
            <a:norm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</a:rPr>
              <a:t>Отначало нас не ни е имало , нито нищо от това, което виждаме:слънце, море, звезди…..  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85" y="1124744"/>
            <a:ext cx="5040560" cy="5472608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chemeClr val="bg1"/>
                </a:solidFill>
              </a:rPr>
              <a:t>Може да се молим  на своя ангел хранител така :</a:t>
            </a:r>
            <a:endParaRPr lang="bg-BG" sz="3200" b="1" dirty="0">
              <a:solidFill>
                <a:schemeClr val="bg1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05943" y="1124744"/>
            <a:ext cx="374441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Към  Ангел пазител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/>
          </a:p>
          <a:p>
            <a:pPr algn="ctr"/>
            <a:r>
              <a:rPr lang="ru-RU" sz="2800" b="1" dirty="0" smtClean="0"/>
              <a:t>Ангеле Христов, мой </a:t>
            </a:r>
            <a:r>
              <a:rPr lang="ru-RU" sz="2800" b="1" dirty="0"/>
              <a:t>свети </a:t>
            </a:r>
            <a:r>
              <a:rPr lang="ru-RU" sz="2800" b="1" dirty="0" smtClean="0"/>
              <a:t>                пазителю и покровителю </a:t>
            </a:r>
            <a:r>
              <a:rPr lang="ru-RU" sz="2800" b="1" dirty="0"/>
              <a:t>на душата и тялото ми</a:t>
            </a:r>
            <a:r>
              <a:rPr lang="ru-RU" sz="2800" b="1" dirty="0" smtClean="0"/>
              <a:t>,   прости </a:t>
            </a:r>
            <a:r>
              <a:rPr lang="ru-RU" sz="2800" b="1" dirty="0"/>
              <a:t>ми всичко</a:t>
            </a:r>
            <a:r>
              <a:rPr lang="ru-RU" sz="2800" b="1" dirty="0" smtClean="0"/>
              <a:t>,  </a:t>
            </a:r>
            <a:r>
              <a:rPr lang="ru-RU" sz="2800" b="1" dirty="0"/>
              <a:t>каквото днес </a:t>
            </a:r>
            <a:r>
              <a:rPr lang="ru-RU" sz="2800" b="1" dirty="0" smtClean="0"/>
              <a:t>съгреших,  и се </a:t>
            </a:r>
            <a:r>
              <a:rPr lang="ru-RU" sz="2800" b="1" dirty="0"/>
              <a:t>моли </a:t>
            </a:r>
            <a:r>
              <a:rPr lang="ru-RU" sz="2800" b="1" dirty="0" smtClean="0"/>
              <a:t> </a:t>
            </a:r>
            <a:r>
              <a:rPr lang="ru-RU" sz="2800" b="1" dirty="0"/>
              <a:t>за </a:t>
            </a:r>
            <a:r>
              <a:rPr lang="ru-RU" sz="2800" b="1" dirty="0" smtClean="0"/>
              <a:t>мене. Амин</a:t>
            </a:r>
            <a:r>
              <a:rPr lang="ru-RU" sz="2800" b="1" dirty="0"/>
              <a:t>!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40369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>
          <a:xfrm>
            <a:off x="107504" y="2348880"/>
            <a:ext cx="4159696" cy="41764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bg-BG" sz="2400" dirty="0">
              <a:solidFill>
                <a:schemeClr val="tx1"/>
              </a:solidFill>
            </a:endParaRPr>
          </a:p>
        </p:txBody>
      </p:sp>
      <p:pic>
        <p:nvPicPr>
          <p:cNvPr id="9" name="Контейнер за картина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4833"/>
            <a:ext cx="3522966" cy="4697288"/>
          </a:xfrm>
        </p:spPr>
      </p:pic>
      <p:sp>
        <p:nvSpPr>
          <p:cNvPr id="12" name="Правоъгълник 11"/>
          <p:cNvSpPr/>
          <p:nvPr/>
        </p:nvSpPr>
        <p:spPr>
          <a:xfrm>
            <a:off x="-8130" y="332656"/>
            <a:ext cx="55882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Началници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ангелите се наричат архангели.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са ни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 първенстуващи ангели, които винаги стоят пред Божия престол.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Всеки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тях има свое служение.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архангел Михаил  е началник на небесната войска  на  ангелите, която се  бори  със  злото.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иконите ангелите се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изобразяват с ореол ,  заради   тяхната  святост,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криле,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защото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движат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мълниеносно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изпълнение на Божията воля. (Освен ангелите, с ореоли се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изобразяват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Божията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майка  и светиите.)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8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solidFill>
                  <a:schemeClr val="tx1"/>
                </a:solidFill>
              </a:rPr>
              <a:t> </a:t>
            </a: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2980"/>
            <a:ext cx="3496388" cy="4968552"/>
          </a:xfrm>
        </p:spPr>
      </p:pic>
      <p:sp>
        <p:nvSpPr>
          <p:cNvPr id="10" name="Правоъгълник 9"/>
          <p:cNvSpPr/>
          <p:nvPr/>
        </p:nvSpPr>
        <p:spPr>
          <a:xfrm>
            <a:off x="107504" y="332656"/>
            <a:ext cx="51845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Архангел Гавриил (сила </a:t>
            </a:r>
            <a:r>
              <a:rPr lang="ru-RU" sz="2800" b="1" dirty="0" smtClean="0"/>
              <a:t>Божия) 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Този </a:t>
            </a:r>
            <a:r>
              <a:rPr lang="ru-RU" sz="3200" b="1" dirty="0"/>
              <a:t>архангел е известен като вестител на тайните Божии. Той възвестява на свещеника Захария за раждането на Свети Йоан Кръстител и на Дева Мария за зачатието и раждането на Иисус Христос.</a:t>
            </a:r>
            <a:endParaRPr lang="bg-BG" sz="3200" b="1" dirty="0"/>
          </a:p>
        </p:txBody>
      </p:sp>
    </p:spTree>
    <p:extLst>
      <p:ext uri="{BB962C8B-B14F-4D97-AF65-F5344CB8AC3E}">
        <p14:creationId xmlns:p14="http://schemas.microsoft.com/office/powerpoint/2010/main" val="21230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79512" y="332657"/>
            <a:ext cx="4464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 smtClean="0"/>
              <a:t>Архангел  Рафаил  - името му означава „Бог лекува „ и идва от еврейската  дума Рафаел,  което означава  „ лекар „ или „лечител“. </a:t>
            </a:r>
          </a:p>
          <a:p>
            <a:endParaRPr lang="bg-BG" sz="2800" b="1" dirty="0"/>
          </a:p>
          <a:p>
            <a:r>
              <a:rPr lang="ru-RU" sz="2800" b="1" dirty="0" smtClean="0"/>
              <a:t>Архангел </a:t>
            </a:r>
            <a:r>
              <a:rPr lang="ru-RU" sz="2800" b="1" dirty="0"/>
              <a:t>Рафаил е могъщ лечител на физическите тела и на хора, </a:t>
            </a:r>
            <a:r>
              <a:rPr lang="ru-RU" sz="2800" b="1" dirty="0" smtClean="0"/>
              <a:t> и </a:t>
            </a:r>
            <a:r>
              <a:rPr lang="ru-RU" sz="2800" b="1" dirty="0"/>
              <a:t>на животни. </a:t>
            </a:r>
            <a:r>
              <a:rPr lang="ru-RU" sz="2800" b="1" dirty="0" smtClean="0"/>
              <a:t> Всички,  </a:t>
            </a:r>
            <a:r>
              <a:rPr lang="ru-RU" sz="2800" b="1" dirty="0"/>
              <a:t>които се обръщат за помощ към него получават бързо </a:t>
            </a:r>
            <a:r>
              <a:rPr lang="ru-RU" sz="2800" b="1" dirty="0" smtClean="0"/>
              <a:t> изцеление</a:t>
            </a:r>
            <a:r>
              <a:rPr lang="ru-RU" sz="2800" b="1" dirty="0"/>
              <a:t>. </a:t>
            </a:r>
            <a:endParaRPr lang="bg-BG" sz="2800" b="1" dirty="0"/>
          </a:p>
        </p:txBody>
      </p:sp>
      <p:pic>
        <p:nvPicPr>
          <p:cNvPr id="4098" name="Picture 2" descr="D:\вероучение уроци\вероучение   игри\Св.архангел Рафаи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33" y="240855"/>
            <a:ext cx="4199318" cy="53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9880" y="332656"/>
            <a:ext cx="4887347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Архангел Уриил е просветител на душите. Името на този архангел </a:t>
            </a:r>
            <a:r>
              <a:rPr lang="ru-RU" sz="2800" b="1" dirty="0" smtClean="0"/>
              <a:t> означава </a:t>
            </a:r>
            <a:r>
              <a:rPr lang="ru-RU" sz="2800" b="1" dirty="0"/>
              <a:t>"божия светлина</a:t>
            </a:r>
            <a:r>
              <a:rPr lang="ru-RU" sz="2800" b="1" dirty="0" smtClean="0"/>
              <a:t>" . Той  бил  </a:t>
            </a:r>
            <a:r>
              <a:rPr lang="ru-RU" sz="2800" b="1" dirty="0"/>
              <a:t>изпратен от Бог на Ездра за да го наставлява и да му обясни съкровените пътища Божии.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В </a:t>
            </a:r>
            <a:r>
              <a:rPr lang="ru-RU" sz="2800" b="1" dirty="0"/>
              <a:t>избражения архангел </a:t>
            </a:r>
            <a:r>
              <a:rPr lang="ru-RU" sz="2800" b="1" dirty="0" smtClean="0"/>
              <a:t>Уриил </a:t>
            </a:r>
            <a:r>
              <a:rPr lang="ru-RU" sz="2800" b="1" dirty="0"/>
              <a:t>се изобразява държащ пред гърдите си с дясната ръка изваден меч, а с </a:t>
            </a:r>
            <a:r>
              <a:rPr lang="ru-RU" sz="2800" b="1" dirty="0" smtClean="0"/>
              <a:t>лявата  огнен  пламък.</a:t>
            </a:r>
            <a:endParaRPr lang="ru-RU" sz="2800" b="1" dirty="0"/>
          </a:p>
          <a:p>
            <a:endParaRPr lang="ru-RU" b="1" dirty="0"/>
          </a:p>
        </p:txBody>
      </p:sp>
      <p:pic>
        <p:nvPicPr>
          <p:cNvPr id="5122" name="Picture 2" descr="D:\вероучение уроци\вероучение   игри\Св.архангел Ури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50" y="332656"/>
            <a:ext cx="414915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57232"/>
            <a:ext cx="8640960" cy="5500726"/>
          </a:xfrm>
        </p:spPr>
        <p:txBody>
          <a:bodyPr>
            <a:normAutofit fontScale="90000"/>
          </a:bodyPr>
          <a:lstStyle/>
          <a:p>
            <a:r>
              <a:rPr lang="bg-BG" sz="18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bg-BG" sz="1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  <a:t>Играта е направена от 8 карти . На 6 от картите са  архангели . Седмата  е  знака Х  при която  губиш ред .  А  осмата карта е  въпрос, ако ти се падне тя  трябва да  отговаряш  на  въпрос  свързан с днешната презентация. Целта на играта е да отворите две еднакви карти на архангели.</a:t>
            </a:r>
            <a:b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  <a:t>Примерни въпроси :</a:t>
            </a:r>
            <a:b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  <a:t>1. Кои  ангели са наречени Архангели ? - Те са началници  на ангелите .</a:t>
            </a:r>
            <a:b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  <a:t>2.Какви същества са ангелите ? - Ангелите са невидими за нас .Те са добри служители на Бога.</a:t>
            </a:r>
            <a:b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  <a:t>3.Как се наричат падналите ангели  и техният предводител ?-падналите ангели се наричат демони или бесове ,а техния началник е наречен сатана ,дявол ,лукавият.</a:t>
            </a:r>
            <a:b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  <a:t>4.Какъв началние е Архангел Михаил ?-Той е началник на небесната войска ,която се бори със злото.</a:t>
            </a:r>
            <a:b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  <a:t>5.Кой от  архангели не сме включили в играта ?- Уриил  </a:t>
            </a:r>
            <a:b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bg-BG" sz="2200" b="1" dirty="0" smtClean="0">
                <a:solidFill>
                  <a:schemeClr val="bg2">
                    <a:lumMod val="10000"/>
                  </a:schemeClr>
                </a:solidFill>
              </a:rPr>
              <a:t>За сега картите се обръщат с десен бутон върху избраната карта и изпрати отзад .</a:t>
            </a:r>
            <a:endParaRPr lang="bg-BG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214291"/>
            <a:ext cx="6417734" cy="785818"/>
          </a:xfrm>
        </p:spPr>
        <p:txBody>
          <a:bodyPr>
            <a:normAutofit/>
          </a:bodyPr>
          <a:lstStyle/>
          <a:p>
            <a:r>
              <a:rPr lang="bg-BG" sz="4400" b="1" dirty="0" smtClean="0">
                <a:solidFill>
                  <a:schemeClr val="bg2">
                    <a:lumMod val="10000"/>
                  </a:schemeClr>
                </a:solidFill>
              </a:rPr>
              <a:t>Следва  игра </a:t>
            </a:r>
            <a:endParaRPr lang="bg-BG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3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82" y="3584930"/>
            <a:ext cx="21336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55" y="3552425"/>
            <a:ext cx="2116137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26" y="278965"/>
            <a:ext cx="219551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19" y="292151"/>
            <a:ext cx="212725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02"/>
            <a:ext cx="2206625" cy="32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82" y="3453803"/>
            <a:ext cx="2268537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79" y="3476784"/>
            <a:ext cx="2236785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17" y="3610769"/>
            <a:ext cx="215641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06" y="3476784"/>
            <a:ext cx="231616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1" y="223341"/>
            <a:ext cx="226194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236"/>
            <a:ext cx="2298700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7" y="3428206"/>
            <a:ext cx="2310784" cy="335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18" y="224455"/>
            <a:ext cx="2297663" cy="322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880"/>
            <a:ext cx="2195513" cy="325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17" y="318834"/>
            <a:ext cx="221297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51" y="246115"/>
            <a:ext cx="232251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9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hammer.wav"/>
          </p:stSnd>
        </p:sndAc>
      </p:transition>
    </mc:Choice>
    <mc:Fallback xmlns="">
      <p:transition spd="med">
        <p:fade/>
        <p:sndAc>
          <p:stSnd>
            <p:snd r:embed="rId19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68760"/>
            <a:ext cx="8676456" cy="5400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Autofit/>
          </a:bodyPr>
          <a:lstStyle/>
          <a:p>
            <a:r>
              <a:rPr lang="bg-BG" sz="4800" b="1" dirty="0" smtClean="0"/>
              <a:t>Открийте 6-те разлики </a:t>
            </a:r>
            <a:endParaRPr lang="bg-BG" sz="4800" b="1" dirty="0"/>
          </a:p>
        </p:txBody>
      </p:sp>
    </p:spTree>
    <p:extLst>
      <p:ext uri="{BB962C8B-B14F-4D97-AF65-F5344CB8AC3E}">
        <p14:creationId xmlns:p14="http://schemas.microsoft.com/office/powerpoint/2010/main" val="17052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33916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1857364"/>
            <a:ext cx="5328592" cy="4667410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066130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chemeClr val="bg1"/>
                </a:solidFill>
              </a:rPr>
              <a:t>Съществувал  само един Бог. Но Той решил да създаде ангелското войнство.</a:t>
            </a:r>
            <a:endParaRPr lang="bg-BG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4488"/>
            <a:ext cx="8352928" cy="5001419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39784"/>
          </a:xfrm>
        </p:spPr>
        <p:txBody>
          <a:bodyPr>
            <a:no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</a:rPr>
              <a:t>Ангел значи „вестител“.  От разказа  за Рождество Христово знаете , че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bg-BG" sz="2800" b="1" dirty="0" smtClean="0">
                <a:solidFill>
                  <a:schemeClr val="bg1"/>
                </a:solidFill>
              </a:rPr>
              <a:t> ангели известили на пастирите в полето за раждането на Иисус Христос.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340768"/>
            <a:ext cx="8720648" cy="5217443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chemeClr val="bg1"/>
                </a:solidFill>
              </a:rPr>
              <a:t>Ангелите са  добри служители на Бога. Те са невидими за нас.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4824536" cy="5472608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chemeClr val="bg1"/>
                </a:solidFill>
              </a:rPr>
              <a:t>Те са добри и  помагат на хората в трудни моменти и ги пазят от злото.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760640" cy="5040559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368152"/>
          </a:xfrm>
        </p:spPr>
        <p:txBody>
          <a:bodyPr>
            <a:no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</a:rPr>
              <a:t>Ангелите са служители на Бога и изпълняват неговите заповеди. Те изпълняват различни служби в Божието царство. 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836712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b="1" dirty="0" err="1" smtClean="0"/>
              <a:t>Всички</a:t>
            </a:r>
            <a:r>
              <a:rPr lang="ru-RU" sz="2000" b="1" dirty="0" smtClean="0"/>
              <a:t>  ангели  били създадени от Бога добри.  Един от първите ангели,  най-приближен до Бога, се възгордял,  разбунтувал се срещу Бога, увлекал и много други ангели и </a:t>
            </a:r>
            <a:r>
              <a:rPr lang="ru-RU" sz="2000" b="1" dirty="0" err="1" smtClean="0"/>
              <a:t>всички</a:t>
            </a:r>
            <a:r>
              <a:rPr lang="ru-RU" sz="2000" b="1" dirty="0" smtClean="0"/>
              <a:t> те се отделили от Бога. Тези ангели мразят Бога и хората и вършат само зло. Те се наричат паднали ангели или демони,  бесове.</a:t>
            </a:r>
          </a:p>
          <a:p>
            <a:r>
              <a:rPr lang="ru-RU" sz="2000" b="1" dirty="0" smtClean="0"/>
              <a:t>Предводителят им е сатана, наречен още дявол или лукавият.</a:t>
            </a:r>
          </a:p>
          <a:p>
            <a:r>
              <a:rPr lang="ru-RU" sz="2000" b="1" dirty="0" smtClean="0"/>
              <a:t>След като загубили Божията благодат тези ангели станали грозни и черни поради злите си дела . От тогава и до днес се води борба между доброто и злото .</a:t>
            </a:r>
          </a:p>
          <a:p>
            <a:r>
              <a:rPr lang="ru-RU" sz="2000" dirty="0" smtClean="0"/>
              <a:t> </a:t>
            </a:r>
            <a:endParaRPr lang="bg-BG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b="1" dirty="0" smtClean="0">
                <a:solidFill>
                  <a:schemeClr val="bg1"/>
                </a:solidFill>
              </a:rPr>
              <a:t>Всеки християнин получава от Бога Ангел пазител, който го съпътства  през живота. </a:t>
            </a:r>
            <a:endParaRPr lang="bg-BG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9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424936" cy="5328592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Autofit/>
          </a:bodyPr>
          <a:lstStyle/>
          <a:p>
            <a:pPr algn="l"/>
            <a:r>
              <a:rPr lang="bg-BG" sz="4000" dirty="0" smtClean="0">
                <a:solidFill>
                  <a:schemeClr val="tx1"/>
                </a:solidFill>
              </a:rPr>
              <a:t>                             Купел</a:t>
            </a:r>
            <a:endParaRPr lang="bg-BG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reeze.wav"/>
          </p:stSnd>
        </p:sndAc>
      </p:transition>
    </mc:Choice>
    <mc:Fallback xmlns="">
      <p:transition spd="med">
        <p:fade/>
        <p:sndAc>
          <p:stSnd>
            <p:snd r:embed="rId4" name="breez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562</TotalTime>
  <Words>511</Words>
  <Application>Microsoft Office PowerPoint</Application>
  <PresentationFormat>Презентация на цял екран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19" baseType="lpstr">
      <vt:lpstr>Вълна</vt:lpstr>
      <vt:lpstr>Отначало нас не ни е имало , нито нищо от това, което виждаме:слънце, море, звезди…..  </vt:lpstr>
      <vt:lpstr>Съществувал  само един Бог. Но Той решил да създаде ангелското войнство.</vt:lpstr>
      <vt:lpstr>Ангел значи „вестител“.  От разказа  за Рождество Христово знаете , че  ангели известили на пастирите в полето за раждането на Иисус Христос.</vt:lpstr>
      <vt:lpstr>Ангелите са  добри служители на Бога. Те са невидими за нас.</vt:lpstr>
      <vt:lpstr>Те са добри и  помагат на хората в трудни моменти и ги пазят от злото.</vt:lpstr>
      <vt:lpstr>Ангелите са служители на Бога и изпълняват неговите заповеди. Те изпълняват различни служби в Божието царство. </vt:lpstr>
      <vt:lpstr>Презентация на PowerPoint</vt:lpstr>
      <vt:lpstr>Всеки християнин получава от Бога Ангел пазител, който го съпътства  през живота. </vt:lpstr>
      <vt:lpstr>                             Купел</vt:lpstr>
      <vt:lpstr>Може да се молим  на своя ангел хранител така :</vt:lpstr>
      <vt:lpstr>Презентация на PowerPoint</vt:lpstr>
      <vt:lpstr> </vt:lpstr>
      <vt:lpstr>Презентация на PowerPoint</vt:lpstr>
      <vt:lpstr>Презентация на PowerPoint</vt:lpstr>
      <vt:lpstr> Играта е направена от 8 карти . На 6 от картите са  архангели . Седмата  е  знака Х  при която  губиш ред .  А  осмата карта е  въпрос, ако ти се падне тя  трябва да  отговаряш  на  въпрос  свързан с днешната презентация. Целта на играта е да отворите две еднакви карти на архангели. Примерни въпроси : 1. Кои  ангели са наречени Архангели ? - Те са началници  на ангелите . 2.Какви същества са ангелите ? - Ангелите са невидими за нас .Те са добри служители на Бога. 3.Как се наричат падналите ангели  и техният предводител ?-падналите ангели се наричат демони или бесове ,а техния началник е наречен сатана ,дявол ,лукавият. 4.Какъв началние е Архангел Михаил ?-Той е началник на небесната войска ,която се бори със злото. 5.Кой от  архангели не сме включили в играта ?- Уриил   За сега картите се обръщат с десен бутон върху избраната карта и изпрати отзад .</vt:lpstr>
      <vt:lpstr>Презентация на PowerPoint</vt:lpstr>
      <vt:lpstr>Открийте 6-те разлики </vt:lpstr>
      <vt:lpstr>Презентация на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53</cp:revision>
  <dcterms:created xsi:type="dcterms:W3CDTF">2015-10-10T09:06:56Z</dcterms:created>
  <dcterms:modified xsi:type="dcterms:W3CDTF">2017-11-05T15:32:00Z</dcterms:modified>
</cp:coreProperties>
</file>